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53" d="100"/>
          <a:sy n="153" d="100"/>
        </p:scale>
        <p:origin x="-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7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3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8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4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7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8" y="906437"/>
            <a:ext cx="3363417" cy="2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_1000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" y="0"/>
            <a:ext cx="2537460" cy="3131820"/>
          </a:xfrm>
          <a:prstGeom prst="rect">
            <a:avLst/>
          </a:prstGeom>
        </p:spPr>
      </p:pic>
      <p:pic>
        <p:nvPicPr>
          <p:cNvPr id="3" name="Picture 2" descr="AL_2000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6" y="0"/>
            <a:ext cx="2537460" cy="3131820"/>
          </a:xfrm>
          <a:prstGeom prst="rect">
            <a:avLst/>
          </a:prstGeom>
        </p:spPr>
      </p:pic>
      <p:pic>
        <p:nvPicPr>
          <p:cNvPr id="4" name="Picture 3" descr="AL_4000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6" y="0"/>
            <a:ext cx="2537460" cy="3131820"/>
          </a:xfrm>
          <a:prstGeom prst="rect">
            <a:avLst/>
          </a:prstGeom>
        </p:spPr>
      </p:pic>
      <p:pic>
        <p:nvPicPr>
          <p:cNvPr id="6" name="Picture 5" descr="AL_8000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" y="3131820"/>
            <a:ext cx="2537460" cy="3131820"/>
          </a:xfrm>
          <a:prstGeom prst="rect">
            <a:avLst/>
          </a:prstGeom>
        </p:spPr>
      </p:pic>
      <p:pic>
        <p:nvPicPr>
          <p:cNvPr id="7" name="Picture 6" descr="AL_16000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6" y="3131820"/>
            <a:ext cx="2537460" cy="3131820"/>
          </a:xfrm>
          <a:prstGeom prst="rect">
            <a:avLst/>
          </a:prstGeom>
        </p:spPr>
      </p:pic>
      <p:pic>
        <p:nvPicPr>
          <p:cNvPr id="8" name="Picture 7" descr="AL_16000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6" y="3131820"/>
            <a:ext cx="253746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_32000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37460" cy="3131820"/>
          </a:xfrm>
          <a:prstGeom prst="rect">
            <a:avLst/>
          </a:prstGeom>
        </p:spPr>
      </p:pic>
      <p:pic>
        <p:nvPicPr>
          <p:cNvPr id="3" name="Picture 2" descr="AL_64000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0"/>
            <a:ext cx="2537460" cy="3131820"/>
          </a:xfrm>
          <a:prstGeom prst="rect">
            <a:avLst/>
          </a:prstGeom>
        </p:spPr>
      </p:pic>
      <p:pic>
        <p:nvPicPr>
          <p:cNvPr id="4" name="Picture 3" descr="AL_128000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20"/>
            <a:ext cx="2537460" cy="3131820"/>
          </a:xfrm>
          <a:prstGeom prst="rect">
            <a:avLst/>
          </a:prstGeom>
        </p:spPr>
      </p:pic>
      <p:pic>
        <p:nvPicPr>
          <p:cNvPr id="5" name="Picture 4" descr="Abraham_Lincoln_November_186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3131820"/>
            <a:ext cx="253746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hedcuter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_4000_CV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2" y="225141"/>
            <a:ext cx="2537460" cy="3131820"/>
          </a:xfrm>
          <a:prstGeom prst="rect">
            <a:avLst/>
          </a:prstGeom>
        </p:spPr>
      </p:pic>
      <p:pic>
        <p:nvPicPr>
          <p:cNvPr id="3" name="Picture 2" descr="AL_4000_GP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2" y="3429000"/>
            <a:ext cx="253746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45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22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7188</TotalTime>
  <Words>1</Words>
  <Application>Microsoft Macintosh PowerPoint</Application>
  <PresentationFormat>On-screen Show (4:3)</PresentationFormat>
  <Paragraphs>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hedcuter</vt:lpstr>
      <vt:lpstr>PowerPoint Presentation</vt:lpstr>
      <vt:lpstr>PowerPoint Presentation</vt:lpstr>
      <vt:lpstr>PowerPoint Presentation</vt:lpstr>
    </vt:vector>
  </TitlesOfParts>
  <Company>Naval Research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Arnold</dc:creator>
  <cp:lastModifiedBy>Stephen Arnold</cp:lastModifiedBy>
  <cp:revision>4</cp:revision>
  <dcterms:created xsi:type="dcterms:W3CDTF">2017-11-19T21:34:05Z</dcterms:created>
  <dcterms:modified xsi:type="dcterms:W3CDTF">2017-11-24T21:22:21Z</dcterms:modified>
</cp:coreProperties>
</file>